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312" r:id="rId2"/>
    <p:sldId id="377" r:id="rId3"/>
    <p:sldId id="317" r:id="rId4"/>
    <p:sldId id="376" r:id="rId5"/>
    <p:sldId id="378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0952" autoAdjust="0"/>
  </p:normalViewPr>
  <p:slideViewPr>
    <p:cSldViewPr>
      <p:cViewPr varScale="1">
        <p:scale>
          <a:sx n="84" d="100"/>
          <a:sy n="84" d="100"/>
        </p:scale>
        <p:origin x="10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2420888"/>
            <a:ext cx="7700392" cy="1728192"/>
          </a:xfrm>
        </p:spPr>
        <p:txBody>
          <a:bodyPr/>
          <a:lstStyle/>
          <a:p>
            <a:r>
              <a:rPr lang="en-GB" altLang="en-US" dirty="0"/>
              <a:t>Appendix A</a:t>
            </a:r>
          </a:p>
          <a:p>
            <a:pPr algn="l"/>
            <a:r>
              <a:rPr lang="en-GB" dirty="0"/>
              <a:t>Performance measures</a:t>
            </a:r>
          </a:p>
          <a:p>
            <a:pPr algn="l"/>
            <a:r>
              <a:rPr lang="en-GB" dirty="0"/>
              <a:t>and Key Performance Indicators</a:t>
            </a:r>
          </a:p>
        </p:txBody>
      </p:sp>
    </p:spTree>
    <p:extLst>
      <p:ext uri="{BB962C8B-B14F-4D97-AF65-F5344CB8AC3E}">
        <p14:creationId xmlns:p14="http://schemas.microsoft.com/office/powerpoint/2010/main" val="4582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4EEBB-1FA4-48B9-B78A-4038FEC0D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073FF-1C19-42B8-B709-557F46940B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Include</a:t>
            </a:r>
          </a:p>
          <a:p>
            <a:pPr lvl="1"/>
            <a:r>
              <a:rPr lang="en-GB" dirty="0"/>
              <a:t>Quantitative performance</a:t>
            </a:r>
          </a:p>
          <a:p>
            <a:pPr lvl="1"/>
            <a:r>
              <a:rPr lang="en-GB" dirty="0"/>
              <a:t>Financial performance</a:t>
            </a:r>
          </a:p>
          <a:p>
            <a:endParaRPr lang="en-GB" sz="2800" dirty="0"/>
          </a:p>
          <a:p>
            <a:r>
              <a:rPr lang="en-GB" sz="2800" dirty="0"/>
              <a:t>Can also be referred to as Key Performance </a:t>
            </a:r>
            <a:r>
              <a:rPr lang="en-GB" sz="2800" dirty="0" err="1"/>
              <a:t>Inicators</a:t>
            </a:r>
            <a:r>
              <a:rPr lang="en-GB" sz="2800" dirty="0"/>
              <a:t> (KPIs)</a:t>
            </a:r>
          </a:p>
        </p:txBody>
      </p:sp>
    </p:spTree>
    <p:extLst>
      <p:ext uri="{BB962C8B-B14F-4D97-AF65-F5344CB8AC3E}">
        <p14:creationId xmlns:p14="http://schemas.microsoft.com/office/powerpoint/2010/main" val="218743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4DF00-C67E-4922-877E-1B49BF31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Performance measures include: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F5DB2-A9EF-4916-AAAF-1EB5C2C1D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3600400"/>
          </a:xfrm>
        </p:spPr>
        <p:txBody>
          <a:bodyPr/>
          <a:lstStyle/>
          <a:p>
            <a:r>
              <a:rPr lang="en-GB" sz="2800" dirty="0"/>
              <a:t>Operational ratios e.g. costs and profits</a:t>
            </a:r>
          </a:p>
          <a:p>
            <a:r>
              <a:rPr lang="en-GB" sz="2800" dirty="0"/>
              <a:t>Activity ratios e.g. asset, stock and debt turnover </a:t>
            </a:r>
          </a:p>
          <a:p>
            <a:r>
              <a:rPr lang="en-GB" sz="2800" dirty="0"/>
              <a:t>Profitability ratios e.g. return on capital</a:t>
            </a:r>
          </a:p>
          <a:p>
            <a:r>
              <a:rPr lang="en-GB" sz="2800" dirty="0"/>
              <a:t>Liquidity ratio e.g. current ratio and acid test</a:t>
            </a:r>
          </a:p>
          <a:p>
            <a:r>
              <a:rPr lang="en-GB" sz="2800" dirty="0"/>
              <a:t>Gearing ratios e.g. debt to equity</a:t>
            </a:r>
          </a:p>
          <a:p>
            <a:r>
              <a:rPr lang="en-GB" sz="2800" dirty="0"/>
              <a:t>Stock market ratios e.g. earning per share </a:t>
            </a:r>
          </a:p>
          <a:p>
            <a:r>
              <a:rPr lang="en-GB" sz="2800" dirty="0"/>
              <a:t>Social media and marketing e.g. website metrics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F9F405-6F1B-4B76-AB24-ABDF94DFE798}"/>
              </a:ext>
            </a:extLst>
          </p:cNvPr>
          <p:cNvSpPr txBox="1"/>
          <p:nvPr/>
        </p:nvSpPr>
        <p:spPr>
          <a:xfrm>
            <a:off x="611560" y="5861139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400" dirty="0"/>
              <a:t>Details of each set is given in Appendix A of </a:t>
            </a:r>
            <a:r>
              <a:rPr lang="en-GB" sz="1400" i="1" dirty="0"/>
              <a:t>Food and Beverage Management</a:t>
            </a:r>
            <a:r>
              <a:rPr lang="en-GB" sz="1400" dirty="0"/>
              <a:t> 5</a:t>
            </a:r>
            <a:r>
              <a:rPr lang="en-GB" sz="1400" baseline="30000" dirty="0"/>
              <a:t>th</a:t>
            </a:r>
            <a:r>
              <a:rPr lang="en-GB" sz="1400" dirty="0"/>
              <a:t> edition, Cousins et. al. 2019 Goodfellow Publishers</a:t>
            </a:r>
          </a:p>
        </p:txBody>
      </p:sp>
    </p:spTree>
    <p:extLst>
      <p:ext uri="{BB962C8B-B14F-4D97-AF65-F5344CB8AC3E}">
        <p14:creationId xmlns:p14="http://schemas.microsoft.com/office/powerpoint/2010/main" val="1698525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0259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373</TotalTime>
  <Words>130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Performance measures</vt:lpstr>
      <vt:lpstr>Performance measures include: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Annex A Performance Measures and Key Perfomrance Indicators</dc:subject>
  <dc:creator>John Cousins The Food and Beverage Training Company</dc:creator>
  <cp:keywords>Annex A Performance Measures and Key Perfomrance Indicators</cp:keywords>
  <dc:description>This presentation is copyright.  Any use or adaptions must always include proper acknowledgement of the source.</dc:description>
  <cp:lastModifiedBy>John Cousins</cp:lastModifiedBy>
  <cp:revision>74</cp:revision>
  <dcterms:created xsi:type="dcterms:W3CDTF">2011-08-30T14:41:49Z</dcterms:created>
  <dcterms:modified xsi:type="dcterms:W3CDTF">2019-04-15T13:08:03Z</dcterms:modified>
  <cp:category>This presentation is copyright.  Any use or adaptions must always include proper acknowledgement of the source.</cp:category>
</cp:coreProperties>
</file>