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12" r:id="rId2"/>
    <p:sldId id="377" r:id="rId3"/>
    <p:sldId id="317" r:id="rId4"/>
    <p:sldId id="376" r:id="rId5"/>
    <p:sldId id="378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90952" autoAdjust="0"/>
  </p:normalViewPr>
  <p:slideViewPr>
    <p:cSldViewPr>
      <p:cViewPr varScale="1">
        <p:scale>
          <a:sx n="84" d="100"/>
          <a:sy n="84" d="100"/>
        </p:scale>
        <p:origin x="101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 dirty="0">
                <a:solidFill>
                  <a:schemeClr val="bg2">
                    <a:lumMod val="50000"/>
                  </a:schemeClr>
                </a:solidFill>
              </a:rPr>
              <a:t>Food and Beverage Management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494116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2016 Cousins et al: </a:t>
            </a:r>
            <a:r>
              <a:rPr lang="en-GB" alt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 and Beverage Management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4</a:t>
            </a:r>
            <a:r>
              <a:rPr lang="en-GB" alt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edition, Goodfellow Publishers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85184" y="8676456"/>
            <a:ext cx="1772816" cy="46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96B9AA-3ABD-4774-B49E-25C433D53B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713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/>
              <a:t>Food and Beverage Management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34400"/>
            <a:ext cx="3581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137773-91BD-4777-98D0-DEF7E5184F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0321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55576" y="98072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420888"/>
            <a:ext cx="6400800" cy="1296144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dirty="0"/>
              <a:t>Click to edit Master subtitle style</a:t>
            </a:r>
          </a:p>
        </p:txBody>
      </p:sp>
      <p:pic>
        <p:nvPicPr>
          <p:cNvPr id="4" name="Picture 3" descr="A display in a store&#10;&#10;Description automatically generated">
            <a:extLst>
              <a:ext uri="{FF2B5EF4-FFF2-40B4-BE49-F238E27FC236}">
                <a16:creationId xmlns:a16="http://schemas.microsoft.com/office/drawing/2014/main" id="{17974C5D-CFEE-4336-BD10-8296FA905E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259" y="4014192"/>
            <a:ext cx="2073394" cy="2690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4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 marL="1143000" indent="-228600">
              <a:buClr>
                <a:srgbClr val="002060"/>
              </a:buClr>
              <a:buFont typeface="Courier New" panose="02070309020205020404" pitchFamily="49" charset="0"/>
              <a:buChar char="o"/>
              <a:defRPr/>
            </a:lvl3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24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90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8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3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93037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3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74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75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59606" y="61150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06084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 userDrawn="1"/>
        </p:nvSpPr>
        <p:spPr bwMode="auto">
          <a:xfrm>
            <a:off x="2039938" y="6614270"/>
            <a:ext cx="7104062" cy="24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© 2019 Cousins et al: </a:t>
            </a:r>
            <a:r>
              <a:rPr lang="en-GB" altLang="en-US" sz="11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Food and Beverage Management</a:t>
            </a:r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5th edition, Goodfellow Publishers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2060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dirty="0"/>
              <a:t>Food and Beverage Management</a:t>
            </a:r>
            <a:br>
              <a:rPr lang="en-GB" altLang="en-US" dirty="0"/>
            </a:br>
            <a:r>
              <a:rPr lang="en-GB" altLang="en-US" dirty="0"/>
              <a:t>fifth edition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420888"/>
            <a:ext cx="7700392" cy="1728192"/>
          </a:xfrm>
        </p:spPr>
        <p:txBody>
          <a:bodyPr/>
          <a:lstStyle/>
          <a:p>
            <a:r>
              <a:rPr lang="en-GB" altLang="en-US" dirty="0"/>
              <a:t>Appendix A</a:t>
            </a:r>
          </a:p>
          <a:p>
            <a:pPr algn="l"/>
            <a:r>
              <a:rPr lang="en-GB" dirty="0"/>
              <a:t>Performance measures</a:t>
            </a:r>
          </a:p>
          <a:p>
            <a:pPr algn="l"/>
            <a:r>
              <a:rPr lang="en-GB" dirty="0"/>
              <a:t>and Key Performance Indicators</a:t>
            </a:r>
          </a:p>
        </p:txBody>
      </p:sp>
    </p:spTree>
    <p:extLst>
      <p:ext uri="{BB962C8B-B14F-4D97-AF65-F5344CB8AC3E}">
        <p14:creationId xmlns:p14="http://schemas.microsoft.com/office/powerpoint/2010/main" val="4582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52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4EEBB-1FA4-48B9-B78A-4038FEC0D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073FF-1C19-42B8-B709-557F46940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Include</a:t>
            </a:r>
          </a:p>
          <a:p>
            <a:pPr lvl="1"/>
            <a:r>
              <a:rPr lang="en-GB" dirty="0"/>
              <a:t>Quantitative performance</a:t>
            </a:r>
          </a:p>
          <a:p>
            <a:pPr lvl="1"/>
            <a:r>
              <a:rPr lang="en-GB" dirty="0"/>
              <a:t>Financial performance</a:t>
            </a:r>
          </a:p>
          <a:p>
            <a:endParaRPr lang="en-GB" sz="2800" dirty="0"/>
          </a:p>
          <a:p>
            <a:r>
              <a:rPr lang="en-GB" sz="2800" dirty="0"/>
              <a:t>Can also be referred to as Key Performance </a:t>
            </a:r>
            <a:r>
              <a:rPr lang="en-GB" sz="2800" dirty="0" err="1"/>
              <a:t>Inicators</a:t>
            </a:r>
            <a:r>
              <a:rPr lang="en-GB" sz="2800" dirty="0"/>
              <a:t> (KPIs)</a:t>
            </a:r>
          </a:p>
        </p:txBody>
      </p:sp>
    </p:spTree>
    <p:extLst>
      <p:ext uri="{BB962C8B-B14F-4D97-AF65-F5344CB8AC3E}">
        <p14:creationId xmlns:p14="http://schemas.microsoft.com/office/powerpoint/2010/main" val="2187434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4DF00-C67E-4922-877E-1B49BF314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 measures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F5DB2-A9EF-4916-AAAF-1EB5C2C1D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925" y="2060848"/>
            <a:ext cx="7772400" cy="3600400"/>
          </a:xfrm>
        </p:spPr>
        <p:txBody>
          <a:bodyPr/>
          <a:lstStyle/>
          <a:p>
            <a:r>
              <a:rPr lang="en-GB" sz="2800" dirty="0"/>
              <a:t>Operational ratios e.g. costs and profits</a:t>
            </a:r>
          </a:p>
          <a:p>
            <a:r>
              <a:rPr lang="en-GB" sz="2800" dirty="0"/>
              <a:t>Activity ratios e.g. asset, stock and debt turnover </a:t>
            </a:r>
          </a:p>
          <a:p>
            <a:r>
              <a:rPr lang="en-GB" sz="2800" dirty="0"/>
              <a:t>Profitability ratios e.g. return on capital</a:t>
            </a:r>
          </a:p>
          <a:p>
            <a:r>
              <a:rPr lang="en-GB" sz="2800" dirty="0"/>
              <a:t>Liquidity ratio e.g. current ratio and acid test</a:t>
            </a:r>
          </a:p>
          <a:p>
            <a:r>
              <a:rPr lang="en-GB" sz="2800" dirty="0"/>
              <a:t>Gearing ratios e.g. debt to equity</a:t>
            </a:r>
          </a:p>
          <a:p>
            <a:r>
              <a:rPr lang="en-GB" sz="2800" dirty="0"/>
              <a:t>Stock market ratios e.g. earning per share </a:t>
            </a:r>
          </a:p>
          <a:p>
            <a:r>
              <a:rPr lang="en-GB" sz="2800" dirty="0"/>
              <a:t>Social media and marketing e.g. website metrics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F9F405-6F1B-4B76-AB24-ABDF94DFE798}"/>
              </a:ext>
            </a:extLst>
          </p:cNvPr>
          <p:cNvSpPr txBox="1"/>
          <p:nvPr/>
        </p:nvSpPr>
        <p:spPr>
          <a:xfrm>
            <a:off x="611560" y="5861139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400" dirty="0"/>
              <a:t>Details of each set is given in Appendix A of </a:t>
            </a:r>
            <a:r>
              <a:rPr lang="en-GB" sz="1400" i="1" dirty="0"/>
              <a:t>Food and Beverage Management</a:t>
            </a:r>
            <a:r>
              <a:rPr lang="en-GB" sz="1400" dirty="0"/>
              <a:t> 5</a:t>
            </a:r>
            <a:r>
              <a:rPr lang="en-GB" sz="1400" baseline="30000" dirty="0"/>
              <a:t>th</a:t>
            </a:r>
            <a:r>
              <a:rPr lang="en-GB" sz="1400" dirty="0"/>
              <a:t> edition, Cousins et. al. 2019 Goodfellow Publishers</a:t>
            </a:r>
          </a:p>
        </p:txBody>
      </p:sp>
    </p:spTree>
    <p:extLst>
      <p:ext uri="{BB962C8B-B14F-4D97-AF65-F5344CB8AC3E}">
        <p14:creationId xmlns:p14="http://schemas.microsoft.com/office/powerpoint/2010/main" val="1698525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0259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373</TotalTime>
  <Words>130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Courier New</vt:lpstr>
      <vt:lpstr>Gill Sans MT</vt:lpstr>
      <vt:lpstr>Tahoma</vt:lpstr>
      <vt:lpstr>Times New Roman</vt:lpstr>
      <vt:lpstr>Wingdings</vt:lpstr>
      <vt:lpstr>Blends</vt:lpstr>
      <vt:lpstr>Food and Beverage Management fifth edition</vt:lpstr>
      <vt:lpstr>PowerPoint Presentation</vt:lpstr>
      <vt:lpstr>Performance measures</vt:lpstr>
      <vt:lpstr>Performance measures include:</vt:lpstr>
      <vt:lpstr>PowerPoint Presentation</vt:lpstr>
    </vt:vector>
  </TitlesOfParts>
  <Company>The Food and Beverage Training Company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Managment 5th Edition 2019</dc:title>
  <dc:subject>Annex A Performance Measures and Key Perfomrance Indicators</dc:subject>
  <dc:creator>John Cousins The Food and Beverage Training Company</dc:creator>
  <cp:keywords>Annex A Performance Measures and Key Perfomrance Indicators</cp:keywords>
  <dc:description>This presentation is copyright.  Any use or adaptions must always include proper acknowledgement of the source.</dc:description>
  <cp:lastModifiedBy>John Cousins</cp:lastModifiedBy>
  <cp:revision>74</cp:revision>
  <dcterms:created xsi:type="dcterms:W3CDTF">2011-08-30T14:41:49Z</dcterms:created>
  <dcterms:modified xsi:type="dcterms:W3CDTF">2019-04-15T13:08:03Z</dcterms:modified>
  <cp:category>This presentation is copyright.  Any use or adaptions must always include proper acknowledgement of the source.</cp:category>
</cp:coreProperties>
</file>